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_________Microsoft_Word1.doc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2204864"/>
            <a:ext cx="7543800" cy="2519536"/>
          </a:xfrm>
        </p:spPr>
        <p:txBody>
          <a:bodyPr/>
          <a:lstStyle/>
          <a:p>
            <a:r>
              <a:rPr lang="ru-RU" dirty="0" smtClean="0"/>
              <a:t>Наградная </a:t>
            </a:r>
            <a:r>
              <a:rPr lang="ru-RU" dirty="0" err="1" smtClean="0"/>
              <a:t>систеиа</a:t>
            </a:r>
            <a:r>
              <a:rPr lang="ru-RU" dirty="0" smtClean="0"/>
              <a:t> </a:t>
            </a:r>
            <a:r>
              <a:rPr lang="ru-RU" dirty="0" err="1" smtClean="0"/>
              <a:t>рф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sz="4800" b="1" dirty="0" smtClean="0"/>
              <a:t>Составил </a:t>
            </a:r>
            <a:r>
              <a:rPr lang="ru-RU" sz="4800" b="1" dirty="0" err="1" smtClean="0"/>
              <a:t>Зиганшин</a:t>
            </a:r>
            <a:r>
              <a:rPr lang="ru-RU" sz="4800" b="1" dirty="0" smtClean="0"/>
              <a:t> А.О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1288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412776"/>
            <a:ext cx="6781800" cy="4759424"/>
          </a:xfrm>
        </p:spPr>
        <p:txBody>
          <a:bodyPr>
            <a:noAutofit/>
          </a:bodyPr>
          <a:lstStyle/>
          <a:p>
            <a:r>
              <a:rPr lang="ru-RU" sz="4000" dirty="0" smtClean="0"/>
              <a:t>1.Орден Александра Невского</a:t>
            </a:r>
            <a:br>
              <a:rPr lang="ru-RU" sz="4000" dirty="0" smtClean="0"/>
            </a:br>
            <a:r>
              <a:rPr lang="ru-RU" sz="4000" dirty="0" smtClean="0"/>
              <a:t>2. Есть поэт и писатель</a:t>
            </a:r>
            <a:r>
              <a:rPr lang="en-US" sz="4000" dirty="0" smtClean="0"/>
              <a:t>, </a:t>
            </a:r>
            <a:r>
              <a:rPr lang="ru-RU" sz="4000" dirty="0" smtClean="0"/>
              <a:t>нет архитектора</a:t>
            </a:r>
            <a:br>
              <a:rPr lang="ru-RU" sz="4000" dirty="0" smtClean="0"/>
            </a:br>
            <a:r>
              <a:rPr lang="ru-RU" sz="4000" dirty="0" smtClean="0"/>
              <a:t>3. Орден Жукова</a:t>
            </a:r>
            <a:br>
              <a:rPr lang="ru-RU" sz="4000" dirty="0" smtClean="0"/>
            </a:br>
            <a:r>
              <a:rPr lang="ru-RU" sz="4000" dirty="0" smtClean="0"/>
              <a:t>4. Орден святого Владимира и орден «За заслуги перед Отечеством»</a:t>
            </a:r>
            <a:br>
              <a:rPr lang="ru-RU" sz="4000" dirty="0" smtClean="0"/>
            </a:br>
            <a:r>
              <a:rPr lang="ru-RU" sz="4000" dirty="0" smtClean="0"/>
              <a:t>5. Медаль «за отвагу»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6263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40769"/>
            <a:ext cx="91154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Статья 89</a:t>
            </a:r>
          </a:p>
          <a:p>
            <a:r>
              <a:rPr lang="ru-RU" sz="2800" b="1" dirty="0"/>
              <a:t> </a:t>
            </a:r>
          </a:p>
          <a:p>
            <a:r>
              <a:rPr lang="ru-RU" sz="2800" dirty="0"/>
              <a:t>Президент Российской Федерации:</a:t>
            </a:r>
          </a:p>
          <a:p>
            <a:r>
              <a:rPr lang="ru-RU" sz="2800" dirty="0"/>
              <a:t>а) решает вопросы гражданства Российской Федерации и предоставления политического убежища;</a:t>
            </a:r>
          </a:p>
          <a:p>
            <a:r>
              <a:rPr lang="ru-RU" sz="2800" dirty="0"/>
              <a:t>б) награждает государственными наградами Российской Федерации, присваивает почетные звания Российской Федерации, высшие воинские и высшие специальные звания;</a:t>
            </a:r>
          </a:p>
          <a:p>
            <a:r>
              <a:rPr lang="ru-RU" sz="2800" dirty="0"/>
              <a:t>в) осуществляет помилование.</a:t>
            </a:r>
          </a:p>
        </p:txBody>
      </p:sp>
    </p:spTree>
    <p:extLst>
      <p:ext uri="{BB962C8B-B14F-4D97-AF65-F5344CB8AC3E}">
        <p14:creationId xmlns:p14="http://schemas.microsoft.com/office/powerpoint/2010/main" val="2936416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dmin\Desktop\людови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84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692605"/>
              </p:ext>
            </p:extLst>
          </p:nvPr>
        </p:nvGraphicFramePr>
        <p:xfrm>
          <a:off x="251520" y="1556792"/>
          <a:ext cx="8558804" cy="357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Документ" r:id="rId4" imgW="5939845" imgH="2477682" progId="Word.Document.12">
                  <p:embed/>
                </p:oleObj>
              </mc:Choice>
              <mc:Fallback>
                <p:oleObj name="Документ" r:id="rId4" imgW="5939845" imgH="247768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520" y="1556792"/>
                        <a:ext cx="8558804" cy="3570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4266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</a:t>
            </a:r>
            <a:r>
              <a:rPr lang="ru-RU" dirty="0" err="1" smtClean="0"/>
              <a:t>гос.управления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Убеждение</a:t>
            </a:r>
          </a:p>
          <a:p>
            <a:r>
              <a:rPr lang="ru-RU" sz="4800" dirty="0" smtClean="0"/>
              <a:t>Принуждение</a:t>
            </a:r>
          </a:p>
          <a:p>
            <a:r>
              <a:rPr lang="ru-RU" sz="4800" dirty="0" smtClean="0"/>
              <a:t>Поощрение</a:t>
            </a:r>
          </a:p>
          <a:p>
            <a:r>
              <a:rPr lang="ru-RU" sz="4800" dirty="0" smtClean="0"/>
              <a:t>Экономические методы</a:t>
            </a:r>
            <a:endParaRPr lang="ru-RU" sz="4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193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М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8064895" cy="5472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632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916832"/>
            <a:ext cx="7848872" cy="2952328"/>
          </a:xfrm>
        </p:spPr>
        <p:txBody>
          <a:bodyPr>
            <a:noAutofit/>
          </a:bodyPr>
          <a:lstStyle/>
          <a:p>
            <a:r>
              <a:rPr lang="ru-RU" sz="9600" dirty="0" smtClean="0"/>
              <a:t>Государство – это мы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1054317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060848"/>
            <a:ext cx="6781800" cy="4111352"/>
          </a:xfrm>
        </p:spPr>
        <p:txBody>
          <a:bodyPr>
            <a:noAutofit/>
          </a:bodyPr>
          <a:lstStyle/>
          <a:p>
            <a:r>
              <a:rPr lang="ru-RU" sz="4000" dirty="0" smtClean="0"/>
              <a:t>У награждённого должна быть выписка из указа президента</a:t>
            </a:r>
            <a:r>
              <a:rPr lang="en-US" sz="4000" dirty="0" smtClean="0"/>
              <a:t>, </a:t>
            </a:r>
            <a:r>
              <a:rPr lang="ru-RU" sz="4000" dirty="0" smtClean="0"/>
              <a:t>удостоверение(орденская книжка) с подписью президента и печатью президента</a:t>
            </a:r>
            <a:r>
              <a:rPr lang="en-US" sz="4000" dirty="0" smtClean="0"/>
              <a:t>,</a:t>
            </a:r>
            <a:r>
              <a:rPr lang="ru-RU" sz="4000" dirty="0" smtClean="0"/>
              <a:t> награда с номером совпадающим с удостоверением.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44956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8077944" cy="556064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1.Какой орден был в Российской Империи</a:t>
            </a:r>
            <a:r>
              <a:rPr lang="en-US" sz="3200" dirty="0" smtClean="0"/>
              <a:t>, CCC</a:t>
            </a:r>
            <a:r>
              <a:rPr lang="ru-RU" sz="3200" dirty="0" smtClean="0"/>
              <a:t>Р</a:t>
            </a:r>
            <a:r>
              <a:rPr lang="en-US" sz="3200" dirty="0" smtClean="0"/>
              <a:t>,</a:t>
            </a:r>
            <a:r>
              <a:rPr lang="ru-RU" sz="3200" dirty="0" smtClean="0"/>
              <a:t>РФ?</a:t>
            </a:r>
            <a:br>
              <a:rPr lang="ru-RU" sz="3200" dirty="0" smtClean="0"/>
            </a:br>
            <a:r>
              <a:rPr lang="ru-RU" sz="3200" dirty="0" smtClean="0"/>
              <a:t>2.Чем отличаются почётные звания народные в РТ от РФ?</a:t>
            </a:r>
            <a:br>
              <a:rPr lang="ru-RU" sz="3200" dirty="0" smtClean="0"/>
            </a:br>
            <a:r>
              <a:rPr lang="ru-RU" sz="3200" dirty="0" smtClean="0"/>
              <a:t>3.Какой именной орден прибавился в РФ по сравнению с СССР?</a:t>
            </a:r>
            <a:br>
              <a:rPr lang="ru-RU" sz="3200" dirty="0" smtClean="0"/>
            </a:br>
            <a:r>
              <a:rPr lang="ru-RU" sz="3200" dirty="0" smtClean="0"/>
              <a:t>4.Какие разные по названиям ордена Р.И. и РФ имеют одинаковый девиз: «Польза</a:t>
            </a:r>
            <a:r>
              <a:rPr lang="en-US" sz="3200" dirty="0" smtClean="0"/>
              <a:t>.</a:t>
            </a:r>
            <a:r>
              <a:rPr lang="ru-RU" sz="3200" dirty="0" smtClean="0"/>
              <a:t>честь и слава»?</a:t>
            </a:r>
            <a:br>
              <a:rPr lang="ru-RU" sz="3200" dirty="0" smtClean="0"/>
            </a:br>
            <a:r>
              <a:rPr lang="ru-RU" sz="3200" dirty="0" smtClean="0"/>
              <a:t>5.Какая награда без изменений перешла из СССР в РФ?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29328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62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NewsPrint</vt:lpstr>
      <vt:lpstr>Документ</vt:lpstr>
      <vt:lpstr>Наградная систеиа рф</vt:lpstr>
      <vt:lpstr>Презентация PowerPoint</vt:lpstr>
      <vt:lpstr>Презентация PowerPoint</vt:lpstr>
      <vt:lpstr>Презентация PowerPoint</vt:lpstr>
      <vt:lpstr>Методы гос.управления: </vt:lpstr>
      <vt:lpstr>Презентация PowerPoint</vt:lpstr>
      <vt:lpstr>Государство – это мы</vt:lpstr>
      <vt:lpstr>У награждённого должна быть выписка из указа президента, удостоверение(орденская книжка) с подписью президента и печатью президента, награда с номером совпадающим с удостоверением. </vt:lpstr>
      <vt:lpstr>1.Какой орден был в Российской Империи, CCCР,РФ? 2.Чем отличаются почётные звания народные в РТ от РФ? 3.Какой именной орден прибавился в РФ по сравнению с СССР? 4.Какие разные по названиям ордена Р.И. и РФ имеют одинаковый девиз: «Польза.честь и слава»? 5.Какая награда без изменений перешла из СССР в РФ?</vt:lpstr>
      <vt:lpstr>1.Орден Александра Невского 2. Есть поэт и писатель, нет архитектора 3. Орден Жукова 4. Орден святого Владимира и орден «За заслуги перед Отечеством» 5. Медаль «за отвагу»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Наградная систеиа рф</dc:title>
  <dc:creator>admin</dc:creator>
  <cp:lastModifiedBy>admin</cp:lastModifiedBy>
  <cp:revision>11</cp:revision>
  <dcterms:created xsi:type="dcterms:W3CDTF">2020-01-13T17:45:53Z</dcterms:created>
  <dcterms:modified xsi:type="dcterms:W3CDTF">2020-01-13T18:32:47Z</dcterms:modified>
</cp:coreProperties>
</file>